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31348"/>
            <a:ext cx="7772400" cy="1463040"/>
          </a:xfrm>
        </p:spPr>
        <p:txBody>
          <a:bodyPr/>
          <a:lstStyle/>
          <a:p>
            <a:r>
              <a:rPr lang="en-US" dirty="0" smtClean="0"/>
              <a:t>PAWS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400" y="5394960"/>
            <a:ext cx="3200400" cy="1463040"/>
          </a:xfrm>
        </p:spPr>
        <p:txBody>
          <a:bodyPr/>
          <a:lstStyle/>
          <a:p>
            <a:r>
              <a:rPr lang="en-US" dirty="0" smtClean="0"/>
              <a:t>September 29th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3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Zoo Boo</a:t>
            </a:r>
          </a:p>
          <a:p>
            <a:r>
              <a:rPr lang="en-US" dirty="0" smtClean="0"/>
              <a:t>Available times: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7:45am-12:30pm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10:45am-4:15pm. </a:t>
            </a:r>
          </a:p>
          <a:p>
            <a:pPr marL="0" indent="0">
              <a:buNone/>
            </a:pPr>
            <a:r>
              <a:rPr lang="en-US" dirty="0" smtClean="0"/>
              <a:t>We don’t have a set date yet, but we’ll send out an email as soon as we do.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Houston SPCA Tour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November 19</a:t>
            </a:r>
            <a:r>
              <a:rPr lang="en-US" baseline="30000" dirty="0" smtClean="0"/>
              <a:t>th</a:t>
            </a:r>
            <a:r>
              <a:rPr lang="en-US" dirty="0" smtClean="0"/>
              <a:t> @ 12pm – Houston SPCA tour (our November event)</a:t>
            </a:r>
          </a:p>
        </p:txBody>
      </p:sp>
    </p:spTree>
    <p:extLst>
      <p:ext uri="{BB962C8B-B14F-4D97-AF65-F5344CB8AC3E}">
        <p14:creationId xmlns:p14="http://schemas.microsoft.com/office/powerpoint/2010/main" val="412708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9910035" cy="1499616"/>
          </a:xfrm>
        </p:spPr>
        <p:txBody>
          <a:bodyPr/>
          <a:lstStyle/>
          <a:p>
            <a:r>
              <a:rPr lang="en-US" dirty="0" smtClean="0"/>
              <a:t>Club t-Shirts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576" y="3544241"/>
            <a:ext cx="6079135" cy="25423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39576" y="2029707"/>
            <a:ext cx="60791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shirt that was voted on during our last meeting! You can order a shirt on our website.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709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meeting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10167614" cy="4023360"/>
          </a:xfrm>
        </p:spPr>
        <p:txBody>
          <a:bodyPr/>
          <a:lstStyle/>
          <a:p>
            <a:r>
              <a:rPr lang="en-US" dirty="0" smtClean="0"/>
              <a:t>We will still be having PAWS meetings every other Thursday, but due to Mr. </a:t>
            </a:r>
            <a:r>
              <a:rPr lang="en-US" dirty="0" err="1" smtClean="0"/>
              <a:t>Milum’s</a:t>
            </a:r>
            <a:r>
              <a:rPr lang="en-US" dirty="0" smtClean="0"/>
              <a:t> other club (the Harry Potter Club) meeting on A day Thursdays, we have to change to B day Thursdays.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going to happen: we’re </a:t>
            </a:r>
            <a:r>
              <a:rPr lang="en-US" b="1" dirty="0" smtClean="0"/>
              <a:t>NOT</a:t>
            </a:r>
            <a:r>
              <a:rPr lang="en-US" dirty="0" smtClean="0"/>
              <a:t> going to have a meeting two weeks from now. Instead, our next meeting will be October 6</a:t>
            </a:r>
            <a:r>
              <a:rPr lang="en-US" baseline="30000" dirty="0" smtClean="0"/>
              <a:t>th</a:t>
            </a:r>
            <a:r>
              <a:rPr lang="en-US" dirty="0" smtClean="0"/>
              <a:t>, a B day Thursday. We will send out email reminders of this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 form and remind101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those of you who haven’t, please fill out a New Members Form on our website lamarpaws.weebly.com. Filling this out will help us add you to the email list and have a count of who’s in our club.</a:t>
            </a:r>
            <a:endParaRPr lang="en-US" dirty="0"/>
          </a:p>
          <a:p>
            <a:r>
              <a:rPr lang="en-US" dirty="0" smtClean="0"/>
              <a:t>The New Members Form is under the ‘Updates’ tab.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you would like to join out Lamar PAWS Remind 101, text @</a:t>
            </a:r>
            <a:r>
              <a:rPr lang="en-US" dirty="0" err="1" smtClean="0"/>
              <a:t>lhspaws</a:t>
            </a:r>
            <a:r>
              <a:rPr lang="en-US" dirty="0" smtClean="0"/>
              <a:t> to 81010. We will be sending reminders of meetings, events, and other important notices.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92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1625</TotalTime>
  <Words>248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PAWS</vt:lpstr>
      <vt:lpstr>Events</vt:lpstr>
      <vt:lpstr>Club t-Shirts</vt:lpstr>
      <vt:lpstr>Changing meeting date</vt:lpstr>
      <vt:lpstr>New members form and remind101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PAWS</dc:title>
  <dc:creator>Hankins, Hailey</dc:creator>
  <cp:lastModifiedBy>Hankins, Hailey</cp:lastModifiedBy>
  <cp:revision>6</cp:revision>
  <dcterms:created xsi:type="dcterms:W3CDTF">2016-09-29T13:26:01Z</dcterms:created>
  <dcterms:modified xsi:type="dcterms:W3CDTF">2016-09-30T16:31:24Z</dcterms:modified>
</cp:coreProperties>
</file>