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61" r:id="rId3"/>
    <p:sldId id="257" r:id="rId4"/>
    <p:sldId id="258" r:id="rId5"/>
    <p:sldId id="259" r:id="rId6"/>
    <p:sldId id="260"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p:scale>
          <a:sx n="66" d="100"/>
          <a:sy n="66" d="100"/>
        </p:scale>
        <p:origin x="77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103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802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94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110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373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0437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9/14/2016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461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57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9/14/2016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9400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305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339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9/14/2016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4757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7931" y="5114684"/>
            <a:ext cx="11301211" cy="1463040"/>
          </a:xfrm>
        </p:spPr>
        <p:txBody>
          <a:bodyPr/>
          <a:lstStyle/>
          <a:p>
            <a:pPr algn="ctr"/>
            <a:r>
              <a:rPr lang="en-US" dirty="0" smtClean="0"/>
              <a:t>Welcome to </a:t>
            </a:r>
            <a:r>
              <a:rPr lang="en-US" dirty="0" err="1" smtClean="0"/>
              <a:t>P.a.w.s</a:t>
            </a:r>
            <a:r>
              <a:rPr lang="en-US" dirty="0" smtClean="0"/>
              <a:t>. club!</a:t>
            </a:r>
            <a:endParaRPr lang="en-US" dirty="0"/>
          </a:p>
        </p:txBody>
      </p:sp>
      <p:pic>
        <p:nvPicPr>
          <p:cNvPr id="3074" name="Picture 2" descr="Image result for dog 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994" y="4619165"/>
            <a:ext cx="4830571" cy="223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475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P.a.w.s</a:t>
            </a:r>
            <a:r>
              <a:rPr lang="en-US" dirty="0" smtClean="0"/>
              <a:t>.?</a:t>
            </a:r>
            <a:endParaRPr lang="en-US" dirty="0"/>
          </a:p>
        </p:txBody>
      </p:sp>
      <p:sp>
        <p:nvSpPr>
          <p:cNvPr id="3" name="Content Placeholder 2"/>
          <p:cNvSpPr>
            <a:spLocks noGrp="1"/>
          </p:cNvSpPr>
          <p:nvPr>
            <p:ph sz="half" idx="1"/>
          </p:nvPr>
        </p:nvSpPr>
        <p:spPr/>
        <p:txBody>
          <a:bodyPr/>
          <a:lstStyle/>
          <a:p>
            <a:r>
              <a:rPr lang="en-US" dirty="0" smtClean="0"/>
              <a:t>The Lamar P.A.W.S. club is a club dedicated to helping the animal shelters of Houston and the animals of Houston without a home.</a:t>
            </a:r>
          </a:p>
          <a:p>
            <a:r>
              <a:rPr lang="en-US" dirty="0" smtClean="0"/>
              <a:t>We will work throughout the year to raise awareness of the homeless animals of Houston, raise money to support various animal organizations, and help animals get the care they need through volunteering.  </a:t>
            </a:r>
            <a:endParaRPr lang="en-US" dirty="0"/>
          </a:p>
        </p:txBody>
      </p:sp>
      <p:pic>
        <p:nvPicPr>
          <p:cNvPr id="4098" name="Picture 2" descr="PAWS Club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00279" y="3077029"/>
            <a:ext cx="6361269" cy="166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858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our officers?</a:t>
            </a:r>
            <a:endParaRPr lang="en-US" dirty="0"/>
          </a:p>
        </p:txBody>
      </p:sp>
      <p:sp>
        <p:nvSpPr>
          <p:cNvPr id="3" name="Content Placeholder 2"/>
          <p:cNvSpPr>
            <a:spLocks noGrp="1"/>
          </p:cNvSpPr>
          <p:nvPr>
            <p:ph idx="1"/>
          </p:nvPr>
        </p:nvSpPr>
        <p:spPr/>
        <p:txBody>
          <a:bodyPr>
            <a:normAutofit/>
          </a:bodyPr>
          <a:lstStyle/>
          <a:p>
            <a:pPr marL="0" indent="0">
              <a:lnSpc>
                <a:spcPct val="150000"/>
              </a:lnSpc>
              <a:buNone/>
            </a:pPr>
            <a:r>
              <a:rPr lang="en-US" sz="2400" dirty="0" smtClean="0"/>
              <a:t>	The president of the Lamar P.A.W.S. club is Hailey Hankins. The vice-president of P.A.W.S. is Madeline </a:t>
            </a:r>
            <a:r>
              <a:rPr lang="en-US" sz="2400" dirty="0" err="1" smtClean="0"/>
              <a:t>Muhlherr</a:t>
            </a:r>
            <a:r>
              <a:rPr lang="en-US" sz="2400" dirty="0" smtClean="0"/>
              <a:t>. The secretary of P.A.W.S. is Elizabeth </a:t>
            </a:r>
            <a:r>
              <a:rPr lang="en-US" sz="2400" dirty="0" err="1" smtClean="0"/>
              <a:t>Linsenmayer</a:t>
            </a:r>
            <a:r>
              <a:rPr lang="en-US" sz="2400" dirty="0" smtClean="0"/>
              <a:t>, and the Treasurer and Web Master is Lauren Collins. Our sponsor is Mr. </a:t>
            </a:r>
            <a:r>
              <a:rPr lang="en-US" sz="2400" dirty="0" err="1" smtClean="0"/>
              <a:t>Milum</a:t>
            </a:r>
            <a:r>
              <a:rPr lang="en-US" sz="2400" dirty="0" smtClean="0"/>
              <a:t>. </a:t>
            </a:r>
            <a:endParaRPr lang="en-US" sz="2400" dirty="0"/>
          </a:p>
        </p:txBody>
      </p:sp>
    </p:spTree>
    <p:extLst>
      <p:ext uri="{BB962C8B-B14F-4D97-AF65-F5344CB8AC3E}">
        <p14:creationId xmlns:p14="http://schemas.microsoft.com/office/powerpoint/2010/main" val="523549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 from meetings </a:t>
            </a:r>
            <a:endParaRPr lang="en-US" dirty="0"/>
          </a:p>
        </p:txBody>
      </p:sp>
      <p:sp>
        <p:nvSpPr>
          <p:cNvPr id="4" name="Content Placeholder 3"/>
          <p:cNvSpPr>
            <a:spLocks noGrp="1"/>
          </p:cNvSpPr>
          <p:nvPr>
            <p:ph sz="half" idx="2"/>
          </p:nvPr>
        </p:nvSpPr>
        <p:spPr>
          <a:xfrm>
            <a:off x="1024128" y="2179636"/>
            <a:ext cx="4754880" cy="4129724"/>
          </a:xfrm>
        </p:spPr>
        <p:txBody>
          <a:bodyPr/>
          <a:lstStyle/>
          <a:p>
            <a:pPr>
              <a:lnSpc>
                <a:spcPct val="150000"/>
              </a:lnSpc>
            </a:pPr>
            <a:r>
              <a:rPr lang="en-US" dirty="0" smtClean="0"/>
              <a:t>At a normal P.A.W.S. meeting, we will likely go over future events, discuss different events we would like to partake in, and discuss different animal-related problems we can help improve.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650" y="2017041"/>
            <a:ext cx="4814358" cy="4292319"/>
          </a:xfrm>
          <a:prstGeom prst="rect">
            <a:avLst/>
          </a:prstGeom>
        </p:spPr>
      </p:pic>
    </p:spTree>
    <p:extLst>
      <p:ext uri="{BB962C8B-B14F-4D97-AF65-F5344CB8AC3E}">
        <p14:creationId xmlns:p14="http://schemas.microsoft.com/office/powerpoint/2010/main" val="221669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 Fees </a:t>
            </a:r>
            <a:endParaRPr lang="en-US" dirty="0"/>
          </a:p>
        </p:txBody>
      </p:sp>
      <p:sp>
        <p:nvSpPr>
          <p:cNvPr id="3" name="Content Placeholder 2"/>
          <p:cNvSpPr>
            <a:spLocks noGrp="1"/>
          </p:cNvSpPr>
          <p:nvPr>
            <p:ph sz="half" idx="1"/>
          </p:nvPr>
        </p:nvSpPr>
        <p:spPr/>
        <p:txBody>
          <a:bodyPr/>
          <a:lstStyle/>
          <a:p>
            <a:pPr marL="0" indent="0">
              <a:buNone/>
            </a:pPr>
            <a:r>
              <a:rPr lang="en-US" dirty="0" smtClean="0"/>
              <a:t>We ask for a small amount for club fees; we ask that everyone pay a club fee of $15 as there will be snacks at every meeting (those cost money!) and for other club expenses. </a:t>
            </a:r>
          </a:p>
          <a:p>
            <a:pPr marL="0" indent="0">
              <a:buNone/>
            </a:pPr>
            <a:endParaRPr lang="en-US" dirty="0"/>
          </a:p>
          <a:p>
            <a:pPr marL="0" indent="0">
              <a:buNone/>
            </a:pPr>
            <a:r>
              <a:rPr lang="en-US" dirty="0" smtClean="0"/>
              <a:t>Club T-Shirts and events that require a fee will be paid separately, as it’s not required that you buy a shirt or attend any certain events.</a:t>
            </a:r>
            <a:endParaRPr lang="en-US" dirty="0"/>
          </a:p>
        </p:txBody>
      </p:sp>
      <p:pic>
        <p:nvPicPr>
          <p:cNvPr id="1026" name="Picture 2" descr="Image result for mone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89638" y="2434107"/>
            <a:ext cx="5172164" cy="344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16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a:t>
            </a:r>
            <a:endParaRPr lang="en-US" dirty="0"/>
          </a:p>
        </p:txBody>
      </p:sp>
      <p:sp>
        <p:nvSpPr>
          <p:cNvPr id="3" name="Content Placeholder 2"/>
          <p:cNvSpPr>
            <a:spLocks noGrp="1"/>
          </p:cNvSpPr>
          <p:nvPr>
            <p:ph sz="half" idx="1"/>
          </p:nvPr>
        </p:nvSpPr>
        <p:spPr/>
        <p:txBody>
          <a:bodyPr>
            <a:normAutofit/>
          </a:bodyPr>
          <a:lstStyle/>
          <a:p>
            <a:r>
              <a:rPr lang="en-US" dirty="0" smtClean="0"/>
              <a:t>We will have at least one event per month (most months) starting in October. </a:t>
            </a:r>
          </a:p>
          <a:p>
            <a:r>
              <a:rPr lang="en-US" dirty="0" smtClean="0"/>
              <a:t>We are currently in talks with Dr. </a:t>
            </a:r>
            <a:r>
              <a:rPr lang="en-US" dirty="0" err="1" smtClean="0"/>
              <a:t>McSwain</a:t>
            </a:r>
            <a:r>
              <a:rPr lang="en-US" dirty="0" smtClean="0"/>
              <a:t> to try and partner with animal shelters to hold events during lunch to discuss the benefits/need to adopt from shelters.</a:t>
            </a:r>
          </a:p>
          <a:p>
            <a:r>
              <a:rPr lang="en-US" dirty="0" smtClean="0"/>
              <a:t>We are also going to be attending the Houston Zoo </a:t>
            </a:r>
            <a:r>
              <a:rPr lang="en-US" i="1" dirty="0" err="1" smtClean="0"/>
              <a:t>Zoo</a:t>
            </a:r>
            <a:r>
              <a:rPr lang="en-US" i="1" dirty="0" smtClean="0"/>
              <a:t> Boo </a:t>
            </a:r>
            <a:r>
              <a:rPr lang="en-US" dirty="0" smtClean="0"/>
              <a:t>to volunteer, which will also be talked about more at the next meeting.</a:t>
            </a:r>
          </a:p>
          <a:p>
            <a:endParaRPr lang="en-US" dirty="0"/>
          </a:p>
          <a:p>
            <a:endParaRPr lang="en-US" dirty="0"/>
          </a:p>
        </p:txBody>
      </p:sp>
      <p:pic>
        <p:nvPicPr>
          <p:cNvPr id="2050" name="Picture 2" descr="Image result for volunteer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79007" y="2807596"/>
            <a:ext cx="5902009" cy="252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30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find information?</a:t>
            </a:r>
            <a:endParaRPr lang="en-US" dirty="0"/>
          </a:p>
        </p:txBody>
      </p:sp>
      <p:sp>
        <p:nvSpPr>
          <p:cNvPr id="3" name="Content Placeholder 2"/>
          <p:cNvSpPr>
            <a:spLocks noGrp="1"/>
          </p:cNvSpPr>
          <p:nvPr>
            <p:ph sz="half" idx="1"/>
          </p:nvPr>
        </p:nvSpPr>
        <p:spPr>
          <a:xfrm>
            <a:off x="3506724" y="2084832"/>
            <a:ext cx="4754880" cy="4023360"/>
          </a:xfrm>
        </p:spPr>
        <p:txBody>
          <a:bodyPr/>
          <a:lstStyle/>
          <a:p>
            <a:pPr>
              <a:lnSpc>
                <a:spcPct val="150000"/>
              </a:lnSpc>
            </a:pPr>
            <a:r>
              <a:rPr lang="en-US" dirty="0" smtClean="0"/>
              <a:t>Our website (lamarpaws.weebly.com) is the best place to keep up to date. We will send out biweekly emails to give a brief overview of what happened at the meetings, but the website is where you can find the PowerPoints from the meetings and details for events.</a:t>
            </a:r>
            <a:endParaRPr lang="en-US" dirty="0"/>
          </a:p>
        </p:txBody>
      </p:sp>
    </p:spTree>
    <p:extLst>
      <p:ext uri="{BB962C8B-B14F-4D97-AF65-F5344CB8AC3E}">
        <p14:creationId xmlns:p14="http://schemas.microsoft.com/office/powerpoint/2010/main" val="323332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13"/>
            <a:ext cx="12192000" cy="6301583"/>
          </a:xfrm>
          <a:prstGeom prst="rect">
            <a:avLst/>
          </a:prstGeom>
        </p:spPr>
      </p:pic>
    </p:spTree>
    <p:extLst>
      <p:ext uri="{BB962C8B-B14F-4D97-AF65-F5344CB8AC3E}">
        <p14:creationId xmlns:p14="http://schemas.microsoft.com/office/powerpoint/2010/main" val="8214375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docProps/app.xml><?xml version="1.0" encoding="utf-8"?>
<Properties xmlns="http://schemas.openxmlformats.org/officeDocument/2006/extended-properties" xmlns:vt="http://schemas.openxmlformats.org/officeDocument/2006/docPropsVTypes">
  <Template>Integral</Template>
  <TotalTime>983</TotalTime>
  <Words>317</Words>
  <Application>Microsoft Office PowerPoint</Application>
  <PresentationFormat>Widescreen</PresentationFormat>
  <Paragraphs>18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Tw Cen MT</vt:lpstr>
      <vt:lpstr>Tw Cen MT Condensed</vt:lpstr>
      <vt:lpstr>Wingdings 3</vt:lpstr>
      <vt:lpstr>Integral</vt:lpstr>
      <vt:lpstr>Welcome to P.a.w.s. club!</vt:lpstr>
      <vt:lpstr>What is P.a.w.s.?</vt:lpstr>
      <vt:lpstr>Who are our officers?</vt:lpstr>
      <vt:lpstr>What to expect from meetings </vt:lpstr>
      <vt:lpstr>Club Fees </vt:lpstr>
      <vt:lpstr>Events</vt:lpstr>
      <vt:lpstr>Where can I find information?</vt:lpstr>
      <vt:lpstr>PowerPoint Presentation</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P.a.w.s. club!</dc:title>
  <dc:creator>Hankins, Hailey</dc:creator>
  <cp:lastModifiedBy>Hankins, Hailey</cp:lastModifiedBy>
  <cp:revision>14</cp:revision>
  <dcterms:created xsi:type="dcterms:W3CDTF">2016-09-15T02:58:11Z</dcterms:created>
  <dcterms:modified xsi:type="dcterms:W3CDTF">2016-09-15T19:21:28Z</dcterms:modified>
</cp:coreProperties>
</file>