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47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5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05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6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75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9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2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8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7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54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18A9DE-892A-47E2-AB56-566D90025659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5D0B11-B8AC-44C0-A105-4C3FC28E93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3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20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4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 or </a:t>
            </a:r>
            <a:r>
              <a:rPr lang="en-US" b="1" dirty="0" smtClean="0"/>
              <a:t>treat</a:t>
            </a:r>
            <a:r>
              <a:rPr lang="en-US" dirty="0" smtClean="0"/>
              <a:t> party</a:t>
            </a:r>
            <a:endParaRPr lang="en-US" dirty="0"/>
          </a:p>
        </p:txBody>
      </p:sp>
      <p:pic>
        <p:nvPicPr>
          <p:cNvPr id="1026" name="Picture 2" descr="Image result for halloween part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798" y="2084832"/>
            <a:ext cx="5771735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2885" y="1880315"/>
            <a:ext cx="50212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are having a Halloween party on October 30</a:t>
            </a:r>
            <a:r>
              <a:rPr lang="en-US" baseline="30000" dirty="0" smtClean="0"/>
              <a:t>th</a:t>
            </a:r>
            <a:r>
              <a:rPr lang="en-US" dirty="0" smtClean="0"/>
              <a:t>. It will be from 1-3pm. The party is at one of our officer's house at 4647 Spruce Street.</a:t>
            </a:r>
          </a:p>
          <a:p>
            <a:endParaRPr lang="en-US" dirty="0"/>
          </a:p>
          <a:p>
            <a:r>
              <a:rPr lang="en-US" dirty="0" smtClean="0"/>
              <a:t>We will be making animal treats and toys to donate to the Friends For Life animal shelter, and we will have food a games to play as well! Admission to the party is free, but we ask that everyone bring a bag of dog or cat food (any brand will work) if they’re able to </a:t>
            </a:r>
            <a:r>
              <a:rPr lang="en-US" dirty="0" smtClean="0"/>
              <a:t>to</a:t>
            </a:r>
            <a:r>
              <a:rPr lang="en-US" dirty="0" smtClean="0"/>
              <a:t> donate.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0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Houston </a:t>
            </a:r>
            <a:r>
              <a:rPr lang="en-US" dirty="0" err="1" smtClean="0"/>
              <a:t>spca</a:t>
            </a:r>
            <a:r>
              <a:rPr lang="en-US" dirty="0" smtClean="0"/>
              <a:t> tour	</a:t>
            </a:r>
            <a:endParaRPr lang="en-US" dirty="0"/>
          </a:p>
        </p:txBody>
      </p:sp>
      <p:pic>
        <p:nvPicPr>
          <p:cNvPr id="2050" name="Picture 2" descr="Image result for houston spc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08483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56856" y="2084832"/>
            <a:ext cx="52288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are taking a tour of the Houston SPCA animal shelter on November 19</a:t>
            </a:r>
            <a:r>
              <a:rPr lang="en-US" baseline="30000" dirty="0" smtClean="0"/>
              <a:t>th</a:t>
            </a:r>
            <a:r>
              <a:rPr lang="en-US" dirty="0" smtClean="0"/>
              <a:t> from 12-1pm. However, we have a limited number of spots available, so we will have a place to signup on our website. </a:t>
            </a:r>
          </a:p>
          <a:p>
            <a:endParaRPr lang="en-US" dirty="0"/>
          </a:p>
          <a:p>
            <a:r>
              <a:rPr lang="en-US" dirty="0" smtClean="0"/>
              <a:t>The tour is free for us.  You’re not required to wear the PAWS shirt (though that is preferred) but we ask that you wear a Lamar shirt (no shirts from any other clubs/teams).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7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Buster’s friends </a:t>
            </a:r>
            <a:endParaRPr lang="en-US" dirty="0"/>
          </a:p>
        </p:txBody>
      </p:sp>
      <p:pic>
        <p:nvPicPr>
          <p:cNvPr id="3074" name="Picture 2" descr="http://www.bustersfriends.org/images/pic.to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788" y="1761633"/>
            <a:ext cx="7809461" cy="175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04563" y="3683358"/>
            <a:ext cx="66197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are going to start volunteering with a local called Buster’s Friends. Volunteering opportunities are the 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Saturday of every month, starting in November. Signup will be on our website. </a:t>
            </a:r>
          </a:p>
          <a:p>
            <a:endParaRPr lang="en-US" dirty="0"/>
          </a:p>
          <a:p>
            <a:r>
              <a:rPr lang="en-US" b="1" dirty="0" smtClean="0"/>
              <a:t>However</a:t>
            </a:r>
            <a:r>
              <a:rPr lang="en-US" dirty="0" smtClean="0"/>
              <a:t>, we will only be able to have two people from our club during each shift, so space is </a:t>
            </a:r>
            <a:r>
              <a:rPr lang="en-US" b="1" dirty="0" smtClean="0"/>
              <a:t>VERY </a:t>
            </a:r>
            <a:r>
              <a:rPr lang="en-US" dirty="0" smtClean="0"/>
              <a:t>limited. We hope to find a rescue soon that will be able to use more of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15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5455</TotalTime>
  <Words>259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Tw Cen MT</vt:lpstr>
      <vt:lpstr>Tw Cen MT Condensed</vt:lpstr>
      <vt:lpstr>Wingdings 3</vt:lpstr>
      <vt:lpstr>Integral</vt:lpstr>
      <vt:lpstr>October 20th</vt:lpstr>
      <vt:lpstr>Trick or treat party</vt:lpstr>
      <vt:lpstr>Houston spca tour </vt:lpstr>
      <vt:lpstr>Buster’s friends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20th</dc:title>
  <dc:creator>Hankins, Hailey</dc:creator>
  <cp:lastModifiedBy>Hankins, Hailey</cp:lastModifiedBy>
  <cp:revision>5</cp:revision>
  <dcterms:created xsi:type="dcterms:W3CDTF">2016-10-20T19:14:45Z</dcterms:created>
  <dcterms:modified xsi:type="dcterms:W3CDTF">2016-10-24T14:10:37Z</dcterms:modified>
</cp:coreProperties>
</file>