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36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9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64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89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204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4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7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6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77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33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36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November 10</a:t>
            </a:r>
            <a:r>
              <a:rPr lang="en-US" baseline="30000" dirty="0" smtClean="0"/>
              <a:t>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9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Houston </a:t>
            </a:r>
            <a:r>
              <a:rPr lang="en-US" dirty="0" err="1" smtClean="0"/>
              <a:t>spca</a:t>
            </a:r>
            <a:r>
              <a:rPr lang="en-US" dirty="0" smtClean="0"/>
              <a:t> tour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are going to the Houston SPCA on November 19</a:t>
            </a:r>
            <a:r>
              <a:rPr lang="en-US" baseline="30000" dirty="0" smtClean="0"/>
              <a:t>th</a:t>
            </a:r>
            <a:r>
              <a:rPr lang="en-US" dirty="0" smtClean="0"/>
              <a:t> from 12-1pm for a tour of their facilities to see how shelters work. </a:t>
            </a:r>
          </a:p>
          <a:p>
            <a:r>
              <a:rPr lang="en-US" dirty="0" smtClean="0"/>
              <a:t>We have a limited number of spots for people to go, but there is still room for a few more. You can sign up to go on the website. </a:t>
            </a:r>
          </a:p>
          <a:p>
            <a:r>
              <a:rPr lang="en-US" b="1" dirty="0" smtClean="0"/>
              <a:t>PLEASE</a:t>
            </a:r>
            <a:r>
              <a:rPr lang="en-US" dirty="0" smtClean="0"/>
              <a:t> be sure to go if you signed up. You will get another reminder for this event.</a:t>
            </a:r>
            <a:endParaRPr lang="en-US" b="1" dirty="0"/>
          </a:p>
        </p:txBody>
      </p:sp>
      <p:pic>
        <p:nvPicPr>
          <p:cNvPr id="1026" name="Picture 2" descr="Image result for houston spc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322" y="2084832"/>
            <a:ext cx="3285658" cy="328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50806" y="5370489"/>
            <a:ext cx="295617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Address: </a:t>
            </a:r>
            <a:r>
              <a:rPr lang="en-US" sz="1600" dirty="0"/>
              <a:t>900 Portway </a:t>
            </a:r>
            <a:r>
              <a:rPr lang="en-US" sz="1600" dirty="0" smtClean="0"/>
              <a:t>Dr., </a:t>
            </a:r>
            <a:r>
              <a:rPr lang="en-US" sz="1600" dirty="0"/>
              <a:t>Houston, TX 77024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7305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Iwalk</a:t>
            </a:r>
            <a:r>
              <a:rPr lang="en-US" dirty="0" smtClean="0"/>
              <a:t> for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459" y="2084832"/>
            <a:ext cx="5083548" cy="422452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Would we like to participate in this event? </a:t>
            </a:r>
          </a:p>
          <a:p>
            <a:pPr algn="ctr">
              <a:lnSpc>
                <a:spcPct val="110000"/>
              </a:lnSpc>
            </a:pPr>
            <a:r>
              <a:rPr lang="en-US" dirty="0" smtClean="0"/>
              <a:t>“Fetch </a:t>
            </a:r>
            <a:r>
              <a:rPr lang="en-US" dirty="0"/>
              <a:t>your sneakers, a furry friend and join the Houston SPCA for some fun at the 2016 </a:t>
            </a:r>
            <a:r>
              <a:rPr lang="en-US" dirty="0" err="1"/>
              <a:t>iWalk</a:t>
            </a:r>
            <a:r>
              <a:rPr lang="en-US" dirty="0"/>
              <a:t> for Animals on Saturday, December 3 at Memorial Park  - Picnic Loop from 8 a.m. to 11:30 a.m. There will be a 5K Canine Caper that begins at 9:15 a.m. and a 1K Pup Strut that begins at 9:30 a.m. You don't want to miss exciting demonstrations, live music and amazing vendors. And, of course, participate in everyone's favorite pet-related contests like Best Kisser, Best Costume and Pet Owner Look Alike</a:t>
            </a:r>
            <a:r>
              <a:rPr lang="en-US" dirty="0" smtClean="0"/>
              <a:t>.”</a:t>
            </a:r>
          </a:p>
        </p:txBody>
      </p:sp>
      <p:pic>
        <p:nvPicPr>
          <p:cNvPr id="2050" name="Picture 2" descr="http://support.houstonspca.org/images/content/pagebuilder/iWalk_inse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840" y="2286000"/>
            <a:ext cx="4023360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94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Buster Buddies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We can start participating with Buster Buddies on December 3</a:t>
            </a:r>
            <a:r>
              <a:rPr lang="en-US" baseline="30000" dirty="0" smtClean="0"/>
              <a:t>rd</a:t>
            </a:r>
            <a:r>
              <a:rPr lang="en-US" dirty="0" smtClean="0"/>
              <a:t>. We will have signups for this soon on the website, and you will get a reminder regarding this volunteering opportunity. </a:t>
            </a:r>
            <a:endParaRPr lang="en-US" dirty="0"/>
          </a:p>
        </p:txBody>
      </p:sp>
      <p:pic>
        <p:nvPicPr>
          <p:cNvPr id="3074" name="Picture 2" descr="http://www.bustersfriends.org/images/pic.top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6" r="13959"/>
          <a:stretch/>
        </p:blipFill>
        <p:spPr bwMode="auto">
          <a:xfrm>
            <a:off x="5779007" y="2781837"/>
            <a:ext cx="6168981" cy="189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40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T-SHIRTS AND DUES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713-818-0253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713-816-4371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5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5772</TotalTime>
  <Words>173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Tw Cen MT</vt:lpstr>
      <vt:lpstr>Tw Cen MT Condensed</vt:lpstr>
      <vt:lpstr>Wingdings 3</vt:lpstr>
      <vt:lpstr>Integral</vt:lpstr>
      <vt:lpstr>November 10th</vt:lpstr>
      <vt:lpstr>Houston spca tour </vt:lpstr>
      <vt:lpstr>Iwalk for animals</vt:lpstr>
      <vt:lpstr>Buster Buddies  </vt:lpstr>
      <vt:lpstr>T-SHIRTS AND DUES MONEY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10th</dc:title>
  <dc:creator>Hankins, Hailey</dc:creator>
  <cp:lastModifiedBy>Hankins, Hailey</cp:lastModifiedBy>
  <cp:revision>5</cp:revision>
  <dcterms:created xsi:type="dcterms:W3CDTF">2016-11-10T14:29:07Z</dcterms:created>
  <dcterms:modified xsi:type="dcterms:W3CDTF">2016-11-14T14:41:39Z</dcterms:modified>
</cp:coreProperties>
</file>